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44" autoAdjust="0"/>
    <p:restoredTop sz="94660"/>
  </p:normalViewPr>
  <p:slideViewPr>
    <p:cSldViewPr>
      <p:cViewPr varScale="1">
        <p:scale>
          <a:sx n="64" d="100"/>
          <a:sy n="64" d="100"/>
        </p:scale>
        <p:origin x="84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F749-9099-4DA9-9CC5-BD9556A9F2ED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A5E-125C-4651-972D-F522CF7F03B2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5796-59AE-4FD2-99D7-D15C00FD94D9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7CBFEDA-1427-4633-AF81-E8E8AE5E1A43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D9386884-4260-4114-B23E-8732B64A9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E872EA-5A44-47A8-AA21-C171C47E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384071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Creating Animation effects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Rectangle: Diagonal Corners Rounded 1"/>
          <p:cNvSpPr/>
          <p:nvPr/>
        </p:nvSpPr>
        <p:spPr>
          <a:xfrm>
            <a:off x="2895600" y="3505200"/>
            <a:ext cx="2895602" cy="1143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5791202" y="2362200"/>
            <a:ext cx="2895602" cy="1143000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8CF97-0B30-4A96-A845-9D76C73D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AC1A9D-7A17-4163-A424-6565CDF7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10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41</cp:revision>
  <dcterms:created xsi:type="dcterms:W3CDTF">2006-08-16T00:00:00Z</dcterms:created>
  <dcterms:modified xsi:type="dcterms:W3CDTF">2019-08-27T13:09:13Z</dcterms:modified>
</cp:coreProperties>
</file>